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40" r:id="rId1"/>
  </p:sldMasterIdLst>
  <p:notesMasterIdLst>
    <p:notesMasterId r:id="rId12"/>
  </p:notesMasterIdLst>
  <p:sldIdLst>
    <p:sldId id="256" r:id="rId2"/>
    <p:sldId id="257" r:id="rId3"/>
    <p:sldId id="260" r:id="rId4"/>
    <p:sldId id="261" r:id="rId5"/>
    <p:sldId id="262" r:id="rId6"/>
    <p:sldId id="259" r:id="rId7"/>
    <p:sldId id="264" r:id="rId8"/>
    <p:sldId id="265" r:id="rId9"/>
    <p:sldId id="258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-84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8DC4B-FAED-4D8C-9608-3C441E8E48F0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068DA2-1496-4F16-8B85-3FF4992D2B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28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 smtClean="0"/>
              <a:t>Eurínome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hija</a:t>
            </a:r>
            <a:r>
              <a:rPr lang="en-US" dirty="0" smtClean="0"/>
              <a:t> del </a:t>
            </a:r>
            <a:r>
              <a:rPr lang="en-US" dirty="0" err="1" smtClean="0"/>
              <a:t>rey</a:t>
            </a:r>
            <a:r>
              <a:rPr lang="en-US" dirty="0" smtClean="0"/>
              <a:t> de Megara. Lo dice </a:t>
            </a:r>
            <a:r>
              <a:rPr lang="en-US" dirty="0" err="1" smtClean="0"/>
              <a:t>Hesiodo</a:t>
            </a: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 smtClean="0"/>
              <a:t>Glaucho</a:t>
            </a:r>
            <a:r>
              <a:rPr lang="en-US" baseline="0" dirty="0" smtClean="0"/>
              <a:t> era </a:t>
            </a:r>
            <a:r>
              <a:rPr lang="en-US" baseline="0" dirty="0" err="1" smtClean="0"/>
              <a:t>hijo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Sísifo</a:t>
            </a:r>
            <a:r>
              <a:rPr lang="en-US" baseline="0" dirty="0" smtClean="0"/>
              <a:t>. Lo </a:t>
            </a:r>
            <a:r>
              <a:rPr lang="en-US" baseline="0" dirty="0" err="1" smtClean="0"/>
              <a:t>dicen</a:t>
            </a:r>
            <a:r>
              <a:rPr lang="en-US" baseline="0" dirty="0" smtClean="0"/>
              <a:t> el la </a:t>
            </a:r>
            <a:r>
              <a:rPr lang="en-US" baseline="0" dirty="0" err="1" smtClean="0"/>
              <a:t>Odisea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Apolodoro</a:t>
            </a:r>
            <a:endParaRPr lang="en-US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 </a:t>
            </a: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ESCRIBIR !!!!!! </a:t>
            </a:r>
            <a:r>
              <a:rPr lang="el-G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Βέλος</a:t>
            </a:r>
            <a:r>
              <a:rPr lang="es-E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 dardo, flecha</a:t>
            </a:r>
            <a:r>
              <a:rPr lang="es-E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/// </a:t>
            </a:r>
            <a:r>
              <a:rPr lang="el-G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φοντης</a:t>
            </a:r>
            <a:r>
              <a:rPr lang="es-E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 asesino </a:t>
            </a:r>
            <a:r>
              <a:rPr lang="el-G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φονευω </a:t>
            </a:r>
            <a:r>
              <a:rPr lang="es-E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-&gt;matar Le mato lanzando un disco según alguna versión muy rara, como Perseo a su padre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el Peloponeso, cerca de Argos (10 minutos en coche)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</a:t>
            </a:r>
            <a:r>
              <a:rPr lang="es-E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era muy tímido con las mujeres y la rechaza. </a:t>
            </a:r>
            <a:r>
              <a:rPr lang="es-ES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Estebanea</a:t>
            </a:r>
            <a:r>
              <a:rPr lang="es-E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para </a:t>
            </a:r>
            <a:r>
              <a:rPr lang="es-ES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Apolodoro</a:t>
            </a:r>
            <a:r>
              <a:rPr lang="es-E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 Higinio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Así decía la tradición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Asia Menor. 20 horas de coche, 86 de andar + barco. LA CARTA DECIA QUE LE MATARA. El rey fue listo porque se libro de la suegra :P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68DA2-1496-4F16-8B85-3FF4992D2B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190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noProof="0" dirty="0" smtClean="0"/>
              <a:t>Los primeros nueve días de festejos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noProof="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noProof="0" dirty="0" smtClean="0"/>
              <a:t>Muy típico de los relatos legendarios. Hija de </a:t>
            </a:r>
            <a:r>
              <a:rPr lang="es-ES" noProof="0" dirty="0" err="1" smtClean="0"/>
              <a:t>Tifon</a:t>
            </a:r>
            <a:r>
              <a:rPr lang="es-ES" noProof="0" dirty="0" smtClean="0"/>
              <a:t> (hijo del Tártaro y Gea. Huracanes) y Equidna (ninfa hermana suya)</a:t>
            </a:r>
            <a:r>
              <a:rPr lang="es-ES" baseline="0" noProof="0" dirty="0" smtClean="0"/>
              <a:t> o de la Hidra de Lerma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baseline="0" noProof="0" dirty="0" err="1" smtClean="0"/>
              <a:t>Iliada</a:t>
            </a:r>
            <a:r>
              <a:rPr lang="es-ES" baseline="0" noProof="0" dirty="0" smtClean="0"/>
              <a:t> de Homero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baseline="0" noProof="0" dirty="0" err="1" smtClean="0"/>
              <a:t>Podia</a:t>
            </a:r>
            <a:r>
              <a:rPr lang="es-ES" baseline="0" noProof="0" dirty="0" smtClean="0"/>
              <a:t> estar en el Monte </a:t>
            </a:r>
            <a:r>
              <a:rPr lang="es-ES" baseline="0" noProof="0" dirty="0" err="1" smtClean="0"/>
              <a:t>Helicon</a:t>
            </a:r>
            <a:r>
              <a:rPr lang="es-ES" baseline="0" noProof="0" dirty="0" smtClean="0"/>
              <a:t>, donde dio agua a las musas, pero le encuentra en </a:t>
            </a:r>
            <a:r>
              <a:rPr lang="es-ES" baseline="0" noProof="0" dirty="0" err="1" smtClean="0"/>
              <a:t>Pirene</a:t>
            </a:r>
            <a:r>
              <a:rPr lang="es-ES" baseline="0" noProof="0" dirty="0" smtClean="0"/>
              <a:t>, Corinto.  79 h norte del </a:t>
            </a:r>
            <a:r>
              <a:rPr lang="es-ES" baseline="0" noProof="0" dirty="0" err="1" smtClean="0"/>
              <a:t>Peloponseo</a:t>
            </a:r>
            <a:endParaRPr lang="es-ES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baseline="0" noProof="0" dirty="0" smtClean="0"/>
              <a:t>RECORDAR PERSEO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baseline="0" noProof="0" dirty="0" smtClean="0"/>
              <a:t>Para domarle. Por las injusticias recibidas. BRIDA ES PARA LA CABEZA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baseline="0" noProof="0" dirty="0" smtClean="0"/>
              <a:t>Píndaro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baseline="0" noProof="0" dirty="0" smtClean="0"/>
              <a:t>Muy igualado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baseline="0" noProof="0" dirty="0" smtClean="0"/>
              <a:t>Estaba echando fuego y fundió el plomo, que se tragó y acabó con sus órganos vitales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68DA2-1496-4F16-8B85-3FF4992D2B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0161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noProof="0" dirty="0" smtClean="0"/>
              <a:t>Era</a:t>
            </a:r>
            <a:r>
              <a:rPr lang="es-ES" baseline="0" noProof="0" dirty="0" smtClean="0"/>
              <a:t> un héroe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baseline="0" noProof="0" dirty="0" smtClean="0"/>
              <a:t>Les invadían mucho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baseline="0" noProof="0" dirty="0" smtClean="0"/>
              <a:t>Hércules y Aquiles. En la Ilíada se las conoce como </a:t>
            </a:r>
            <a:r>
              <a:rPr lang="es-ES" baseline="0" noProof="0" dirty="0" err="1" smtClean="0"/>
              <a:t>Antianidas</a:t>
            </a:r>
            <a:r>
              <a:rPr lang="es-ES" baseline="0" noProof="0" dirty="0" smtClean="0"/>
              <a:t> (las que luchan como varones), que </a:t>
            </a:r>
            <a:r>
              <a:rPr lang="es-ES" baseline="0" noProof="0" dirty="0" err="1" smtClean="0"/>
              <a:t>tb</a:t>
            </a:r>
            <a:r>
              <a:rPr lang="es-ES" baseline="0" noProof="0" dirty="0" smtClean="0"/>
              <a:t> era su reina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baseline="0" noProof="0" dirty="0" smtClean="0"/>
              <a:t>Le hace entrar a Palacio sin armas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baseline="0" noProof="0" dirty="0" smtClean="0"/>
              <a:t>Al morir </a:t>
            </a:r>
            <a:r>
              <a:rPr lang="es-ES" baseline="0" noProof="0" dirty="0" err="1" smtClean="0"/>
              <a:t>Ióbates</a:t>
            </a:r>
            <a:endParaRPr lang="es-ES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baseline="0" noProof="0" dirty="0" smtClean="0"/>
              <a:t>Ella es madre de </a:t>
            </a:r>
            <a:r>
              <a:rPr lang="es-ES" baseline="0" noProof="0" dirty="0" err="1" smtClean="0"/>
              <a:t>Sarpedón</a:t>
            </a:r>
            <a:r>
              <a:rPr lang="es-ES" baseline="0" noProof="0" dirty="0" smtClean="0"/>
              <a:t>. SEGÚN HOMERO, SINO HIJO DE EUROPA Minos </a:t>
            </a:r>
            <a:r>
              <a:rPr lang="es-ES" baseline="0" noProof="0" dirty="0" err="1" smtClean="0"/>
              <a:t>Radamante</a:t>
            </a:r>
            <a:r>
              <a:rPr lang="es-ES" baseline="0" noProof="0" dirty="0" smtClean="0"/>
              <a:t> y </a:t>
            </a:r>
            <a:r>
              <a:rPr lang="es-ES" baseline="0" noProof="0" dirty="0" err="1" smtClean="0"/>
              <a:t>Sarpedón</a:t>
            </a:r>
            <a:endParaRPr lang="es-ES" baseline="0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baseline="0" noProof="0" dirty="0" smtClean="0"/>
              <a:t>Dos opciones: se hace el enamorado, la lleva en vuelo con Pegaso y la tira/////Se suicida tras saber la boda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baseline="0" noProof="0" dirty="0" err="1" smtClean="0"/>
              <a:t>Queria</a:t>
            </a:r>
            <a:r>
              <a:rPr lang="es-ES" baseline="0" noProof="0" dirty="0" smtClean="0"/>
              <a:t> ver si existían o quería tener una plaza con ellos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baseline="0" noProof="0" dirty="0" smtClean="0"/>
              <a:t>Parecido a Faetón</a:t>
            </a:r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68DA2-1496-4F16-8B85-3FF4992D2B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612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noProof="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noProof="0" dirty="0" err="1" smtClean="0"/>
              <a:t>Apolodoro</a:t>
            </a:r>
            <a:r>
              <a:rPr lang="es-ES" baseline="0" noProof="0" smtClean="0"/>
              <a:t> ?????</a:t>
            </a:r>
            <a:endParaRPr lang="es-ES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noProof="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noProof="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noProof="0" dirty="0" smtClean="0"/>
              <a:t>Común a todas</a:t>
            </a:r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68DA2-1496-4F16-8B85-3FF4992D2B8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484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noProof="0" dirty="0" smtClean="0"/>
              <a:t>Justo antes de hablar de Perseo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noProof="0" dirty="0" smtClean="0"/>
              <a:t>Genealogía</a:t>
            </a:r>
            <a:r>
              <a:rPr lang="es-ES" baseline="0" noProof="0" dirty="0" smtClean="0"/>
              <a:t> como la de Cristo</a:t>
            </a:r>
            <a:endParaRPr lang="es-ES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noProof="0" dirty="0" smtClean="0"/>
              <a:t>La</a:t>
            </a:r>
            <a:r>
              <a:rPr lang="es-ES" baseline="0" noProof="0" dirty="0" smtClean="0"/>
              <a:t> cuenta Glaucos, hablando de el en tercera persona, porque es su padre. Se explaya describiendo a Quimera</a:t>
            </a:r>
            <a:endParaRPr lang="es-ES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noProof="0" dirty="0" smtClean="0"/>
              <a:t>La</a:t>
            </a:r>
            <a:r>
              <a:rPr lang="es-ES" baseline="0" noProof="0" dirty="0" smtClean="0"/>
              <a:t> cuenta hablando de </a:t>
            </a:r>
            <a:r>
              <a:rPr lang="es-ES" baseline="0" noProof="0" dirty="0" err="1" smtClean="0"/>
              <a:t>Estebanea</a:t>
            </a:r>
            <a:r>
              <a:rPr lang="es-ES" baseline="0" noProof="0" dirty="0" smtClean="0"/>
              <a:t>, no llamada </a:t>
            </a:r>
            <a:r>
              <a:rPr lang="es-ES" baseline="0" noProof="0" dirty="0" err="1" smtClean="0"/>
              <a:t>Antea</a:t>
            </a:r>
            <a:endParaRPr lang="es-ES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noProof="0" dirty="0" smtClean="0"/>
              <a:t>Tiene también</a:t>
            </a:r>
            <a:r>
              <a:rPr lang="es-ES" baseline="0" noProof="0" dirty="0" smtClean="0"/>
              <a:t> las </a:t>
            </a:r>
            <a:r>
              <a:rPr lang="es-ES" baseline="0" noProof="0" dirty="0" err="1" smtClean="0"/>
              <a:t>itsmicas</a:t>
            </a:r>
            <a:r>
              <a:rPr lang="es-ES" baseline="0" noProof="0" dirty="0" smtClean="0"/>
              <a:t>…Hablan de los JJOO y otros juegos</a:t>
            </a:r>
            <a:endParaRPr lang="es-ES" noProof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noProof="0" dirty="0" smtClean="0"/>
              <a:t>Mata</a:t>
            </a:r>
            <a:r>
              <a:rPr lang="es-ES" baseline="0" noProof="0" dirty="0" smtClean="0"/>
              <a:t> también a un jabalí en </a:t>
            </a:r>
            <a:r>
              <a:rPr lang="es-ES" baseline="0" noProof="0" dirty="0" err="1" smtClean="0"/>
              <a:t>Xanthos</a:t>
            </a:r>
            <a:r>
              <a:rPr lang="es-ES" baseline="0" noProof="0" dirty="0" smtClean="0"/>
              <a:t> y como nadie le agradece nada, Poseidón les maldice hasta que se lo agradezcan</a:t>
            </a:r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68DA2-1496-4F16-8B85-3FF4992D2B8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80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68DA2-1496-4F16-8B85-3FF4992D2B8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48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noProof="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noProof="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noProof="0" dirty="0" smtClean="0"/>
              <a:t>De</a:t>
            </a:r>
            <a:r>
              <a:rPr lang="es-ES" baseline="0" noProof="0" dirty="0" smtClean="0"/>
              <a:t> muchos griegos, es Neoclásico. PELOTEAR A GUILLOU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baseline="0" noProof="0" dirty="0" smtClean="0"/>
              <a:t>Tb sucede con Faetón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baseline="0" noProof="0" dirty="0" smtClean="0"/>
              <a:t>Hasta cuatro barcos llamó así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noProof="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noProof="0" dirty="0" smtClean="0"/>
              <a:t>De</a:t>
            </a:r>
            <a:r>
              <a:rPr lang="es-ES" baseline="0" noProof="0" dirty="0" smtClean="0"/>
              <a:t> los 50, de los 2000-05 , la 4ª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baseline="0" noProof="0" dirty="0" smtClean="0"/>
              <a:t>La venganza no impide al rey de dar a </a:t>
            </a:r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68DA2-1496-4F16-8B85-3FF4992D2B8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98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575-AB21-4D02-A80D-58F31796B839}" type="datetime1">
              <a:rPr lang="en-US" smtClean="0"/>
              <a:t>5/22/2014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Jorge García Samartín-4ºB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2C23C-DD4C-4D81-80DA-EA8D7814CB9C}" type="datetime1">
              <a:rPr lang="en-US" smtClean="0"/>
              <a:t>5/22/2014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Jorge García Samartín-4ºB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0366-C885-4BB2-9D35-DF657C2FD22F}" type="datetime1">
              <a:rPr lang="en-US" smtClean="0"/>
              <a:t>5/22/2014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Jorge García Samartín-4ºB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C001-333F-482F-97B0-A49027C41452}" type="datetime1">
              <a:rPr lang="en-US" smtClean="0"/>
              <a:t>5/22/2014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Jorge García Samartín-4ºB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6806B-78ED-44CD-9E9F-05933127D6C5}" type="datetime1">
              <a:rPr lang="en-US" smtClean="0"/>
              <a:t>5/22/2014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Jorge García Samartín-4ºB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83397-6408-4718-917A-0BC280612E56}" type="datetime1">
              <a:rPr lang="en-US" smtClean="0"/>
              <a:t>5/22/2014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Jorge García Samartín-4ºB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F0AF6-AA2B-4C54-9E4B-2FC9D3E0676A}" type="datetime1">
              <a:rPr lang="en-US" smtClean="0"/>
              <a:t>5/22/2014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Jorge García Samartín-4ºB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B936-32F5-495F-8F4E-1C5A1630A471}" type="datetime1">
              <a:rPr lang="en-US" smtClean="0"/>
              <a:t>5/22/2014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Jorge García Samartín-4ºB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B34E-47D5-4913-A968-C9A5AED3644C}" type="datetime1">
              <a:rPr lang="en-US" smtClean="0"/>
              <a:t>5/22/2014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Jorge García Samartín-4ºB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2402-B209-48F4-A71D-C585D4DA005F}" type="datetime1">
              <a:rPr lang="en-US" smtClean="0"/>
              <a:t>5/22/2014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Jorge García Samartín-4ºB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A73BE-6C2F-4627-A78B-34C9DC972B94}" type="datetime1">
              <a:rPr lang="en-US" smtClean="0"/>
              <a:t>5/22/2014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en-US" smtClean="0"/>
              <a:t>Jorge García Samartín-4ºB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CD86B98-04E6-4ED7-921A-845ED4B2FC1B}" type="datetime1">
              <a:rPr lang="en-US" smtClean="0"/>
              <a:t>5/22/2014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Jorge García Samartín-4ºB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go.bratelli.free.fr/Apollodore/Livre2/II_3_1-2.htm" TargetMode="External"/><Relationship Id="rId7" Type="http://schemas.openxmlformats.org/officeDocument/2006/relationships/hyperlink" Target="http://cdigital.dgb.uanl.mx/la/1080018724/1080018724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s-augsburg.de/~harsch/Chronologia/Lspost02/Hyginus/hyg_fabu.html#c57" TargetMode="External"/><Relationship Id="rId5" Type="http://schemas.openxmlformats.org/officeDocument/2006/relationships/hyperlink" Target="https://es.wikisource.org/wiki/La_Il%C3%ADada_-_Canto_6#vv._144_y_ss" TargetMode="External"/><Relationship Id="rId4" Type="http://schemas.openxmlformats.org/officeDocument/2006/relationships/hyperlink" Target="http://es.wikisource.org/wiki/Teogon%C3%ADa#Descendientes_de_Ceto_y_Forcis_.28270_-_333.29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1.staticflickr.com/5/4071/4543335722_2a8ea5ac28_z.jp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s.flashgamehq.com/flash-game/arthur-the-gladiator_v573712#game-embed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fr.wikipedia.org/wiki/Bell%C3%A9rophon" TargetMode="External"/><Relationship Id="rId2" Type="http://schemas.openxmlformats.org/officeDocument/2006/relationships/hyperlink" Target="http://es.wikipedia.org/wiki/Belerofont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itologiayleyendas.blogspot.com.es/2011/11/belerofonte.html" TargetMode="External"/><Relationship Id="rId5" Type="http://schemas.openxmlformats.org/officeDocument/2006/relationships/hyperlink" Target="http://mitosyleyendascr.com/mitologia-griega/beleferonte/" TargetMode="External"/><Relationship Id="rId4" Type="http://schemas.openxmlformats.org/officeDocument/2006/relationships/hyperlink" Target="http://en.wikipedia.org/wiki/Belleroph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BELEROFONTE</a:t>
            </a:r>
            <a:br>
              <a:rPr lang="en-US" dirty="0" smtClean="0"/>
            </a:br>
            <a:r>
              <a:rPr lang="el-GR" b="1" dirty="0"/>
              <a:t>Βελλεροφόντης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Jorge García Samartín</a:t>
            </a:r>
            <a:endParaRPr lang="en-US" dirty="0"/>
          </a:p>
        </p:txBody>
      </p:sp>
      <p:pic>
        <p:nvPicPr>
          <p:cNvPr id="1026" name="Picture 2" descr="Belerofon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3396" y="815225"/>
            <a:ext cx="2918604" cy="2996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57 Flecha derecha">
            <a:hlinkClick r:id="" action="ppaction://hlinkshowjump?jump=nextslide"/>
          </p:cNvPr>
          <p:cNvSpPr/>
          <p:nvPr/>
        </p:nvSpPr>
        <p:spPr>
          <a:xfrm>
            <a:off x="9436554" y="5440630"/>
            <a:ext cx="2592288" cy="2880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0564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animBg="1"/>
      <p:bldP spid="5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Actividades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714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Inicios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Hijo de Poseidón y </a:t>
            </a:r>
            <a:r>
              <a:rPr lang="es-ES" dirty="0" err="1" smtClean="0"/>
              <a:t>Eurínome</a:t>
            </a:r>
            <a:endParaRPr lang="es-ES" dirty="0" smtClean="0"/>
          </a:p>
          <a:p>
            <a:r>
              <a:rPr lang="es-ES" dirty="0" smtClean="0"/>
              <a:t>Otras versiones le hacen ser hijo de Glauco de Corintio</a:t>
            </a:r>
          </a:p>
          <a:p>
            <a:r>
              <a:rPr lang="es-ES" dirty="0" smtClean="0"/>
              <a:t>Llamado originalmente </a:t>
            </a:r>
            <a:r>
              <a:rPr lang="es-ES" dirty="0" err="1" smtClean="0"/>
              <a:t>Hipónoo</a:t>
            </a:r>
            <a:r>
              <a:rPr lang="es-ES" dirty="0" smtClean="0"/>
              <a:t> o </a:t>
            </a:r>
            <a:r>
              <a:rPr lang="es-ES" dirty="0" err="1" smtClean="0"/>
              <a:t>Leofontes</a:t>
            </a:r>
            <a:endParaRPr lang="es-ES" dirty="0" smtClean="0"/>
          </a:p>
          <a:p>
            <a:r>
              <a:rPr lang="es-ES" dirty="0" smtClean="0"/>
              <a:t>Mata a su hermano </a:t>
            </a:r>
            <a:r>
              <a:rPr lang="es-ES" dirty="0" err="1" smtClean="0"/>
              <a:t>Belero</a:t>
            </a:r>
            <a:r>
              <a:rPr lang="es-ES" dirty="0" smtClean="0"/>
              <a:t>, de ahí su nombre</a:t>
            </a:r>
          </a:p>
          <a:p>
            <a:r>
              <a:rPr lang="es-ES" dirty="0" err="1" smtClean="0"/>
              <a:t>Belero</a:t>
            </a:r>
            <a:r>
              <a:rPr lang="es-ES" dirty="0" smtClean="0"/>
              <a:t> podía también ser un tirano, al que mató de caza</a:t>
            </a:r>
          </a:p>
          <a:p>
            <a:r>
              <a:rPr lang="es-ES" dirty="0" smtClean="0"/>
              <a:t>Fue expatriado y se marchó a Tirinto, a la corte de </a:t>
            </a:r>
            <a:r>
              <a:rPr lang="es-ES" dirty="0" err="1" smtClean="0"/>
              <a:t>Preto</a:t>
            </a:r>
            <a:endParaRPr lang="es-ES" dirty="0" smtClean="0"/>
          </a:p>
          <a:p>
            <a:r>
              <a:rPr lang="es-ES" dirty="0" smtClean="0"/>
              <a:t>Su esposa </a:t>
            </a:r>
            <a:r>
              <a:rPr lang="es-ES" dirty="0" err="1" smtClean="0"/>
              <a:t>Antea</a:t>
            </a:r>
            <a:r>
              <a:rPr lang="es-ES" dirty="0"/>
              <a:t> </a:t>
            </a:r>
            <a:r>
              <a:rPr lang="es-ES" dirty="0" smtClean="0"/>
              <a:t>(o </a:t>
            </a:r>
            <a:r>
              <a:rPr lang="es-ES" dirty="0" err="1" smtClean="0"/>
              <a:t>Estebanea</a:t>
            </a:r>
            <a:r>
              <a:rPr lang="es-ES" dirty="0" smtClean="0"/>
              <a:t>) se enamora de él</a:t>
            </a:r>
          </a:p>
          <a:p>
            <a:r>
              <a:rPr lang="es-ES" dirty="0" smtClean="0"/>
              <a:t>Ella, celosa,  le cuenta a </a:t>
            </a:r>
            <a:r>
              <a:rPr lang="es-ES" dirty="0" err="1" smtClean="0"/>
              <a:t>Preto</a:t>
            </a:r>
            <a:r>
              <a:rPr lang="es-ES" dirty="0" smtClean="0"/>
              <a:t> que Belerofonte quería seducirla</a:t>
            </a:r>
          </a:p>
          <a:p>
            <a:r>
              <a:rPr lang="es-ES" dirty="0" smtClean="0"/>
              <a:t>El Rey quiere matarle, pero no puede porque es un huésped</a:t>
            </a:r>
          </a:p>
          <a:p>
            <a:r>
              <a:rPr lang="es-ES" dirty="0" smtClean="0"/>
              <a:t>Le manda a su cuñado </a:t>
            </a:r>
            <a:r>
              <a:rPr lang="es-ES" dirty="0" err="1" smtClean="0"/>
              <a:t>Ióbates</a:t>
            </a:r>
            <a:r>
              <a:rPr lang="es-ES" dirty="0" smtClean="0"/>
              <a:t> de Licia con una carta.</a:t>
            </a:r>
          </a:p>
        </p:txBody>
      </p:sp>
      <p:sp>
        <p:nvSpPr>
          <p:cNvPr id="4" name="57 Flecha derecha">
            <a:hlinkClick r:id="" action="ppaction://hlinkshowjump?jump=nextslide"/>
          </p:cNvPr>
          <p:cNvSpPr/>
          <p:nvPr/>
        </p:nvSpPr>
        <p:spPr>
          <a:xfrm>
            <a:off x="4211960" y="6309320"/>
            <a:ext cx="2592288" cy="2880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907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Quimera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Le acoge de forma calurosa</a:t>
            </a:r>
          </a:p>
          <a:p>
            <a:r>
              <a:rPr lang="es-ES" dirty="0" smtClean="0"/>
              <a:t>El décimo día, abre la carta</a:t>
            </a:r>
          </a:p>
          <a:p>
            <a:r>
              <a:rPr lang="es-ES" dirty="0" smtClean="0"/>
              <a:t>Le manda a matar a Quimera</a:t>
            </a:r>
          </a:p>
          <a:p>
            <a:r>
              <a:rPr lang="es-ES" dirty="0" smtClean="0"/>
              <a:t>Tenía cabeza de cabra, exhalaba fuego, cuerpo de león y cola de dragón</a:t>
            </a:r>
          </a:p>
          <a:p>
            <a:r>
              <a:rPr lang="es-ES" dirty="0" smtClean="0"/>
              <a:t>Va a ver al adivino </a:t>
            </a:r>
            <a:r>
              <a:rPr lang="es-ES" dirty="0" err="1" smtClean="0"/>
              <a:t>Poliido</a:t>
            </a:r>
            <a:r>
              <a:rPr lang="es-ES" dirty="0" smtClean="0"/>
              <a:t>, que le dice que capture a Pegaso</a:t>
            </a:r>
          </a:p>
          <a:p>
            <a:r>
              <a:rPr lang="es-ES" dirty="0" smtClean="0"/>
              <a:t>Hijo de Poseidón y Medusa o de la sangre de Medusa</a:t>
            </a:r>
          </a:p>
          <a:p>
            <a:r>
              <a:rPr lang="es-ES" dirty="0" smtClean="0"/>
              <a:t>Atenea para ayudarle le da una brida de oro</a:t>
            </a:r>
          </a:p>
          <a:p>
            <a:r>
              <a:rPr lang="es-ES" dirty="0" smtClean="0"/>
              <a:t>En otras versiones, se lo da Poseidón ya domado</a:t>
            </a:r>
          </a:p>
          <a:p>
            <a:r>
              <a:rPr lang="es-ES" dirty="0" smtClean="0"/>
              <a:t>El héroe lanzó flechas desde el caballo</a:t>
            </a:r>
          </a:p>
          <a:p>
            <a:r>
              <a:rPr lang="es-ES" dirty="0" smtClean="0"/>
              <a:t>Le clavó su lanza en la boca y acabó con ella.</a:t>
            </a:r>
          </a:p>
          <a:p>
            <a:endParaRPr lang="es-ES" dirty="0"/>
          </a:p>
        </p:txBody>
      </p:sp>
      <p:sp>
        <p:nvSpPr>
          <p:cNvPr id="4" name="57 Flecha derecha">
            <a:hlinkClick r:id="" action="ppaction://hlinkshowjump?jump=nextslide"/>
          </p:cNvPr>
          <p:cNvSpPr/>
          <p:nvPr/>
        </p:nvSpPr>
        <p:spPr>
          <a:xfrm>
            <a:off x="4211960" y="6309320"/>
            <a:ext cx="2592288" cy="2880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21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Otros encargos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Ióbates</a:t>
            </a:r>
            <a:r>
              <a:rPr lang="es-ES" dirty="0" smtClean="0"/>
              <a:t> sigue queriendo matarle</a:t>
            </a:r>
          </a:p>
          <a:p>
            <a:r>
              <a:rPr lang="es-ES" dirty="0" smtClean="0"/>
              <a:t>Le hace luchar contra los </a:t>
            </a:r>
            <a:r>
              <a:rPr lang="es-ES" dirty="0" err="1" smtClean="0"/>
              <a:t>Sólimos</a:t>
            </a:r>
            <a:r>
              <a:rPr lang="es-ES" dirty="0" smtClean="0"/>
              <a:t>, sus vecinos</a:t>
            </a:r>
          </a:p>
          <a:p>
            <a:r>
              <a:rPr lang="es-ES" dirty="0" smtClean="0"/>
              <a:t>Luego, debe enfrentarse a las Amazonas, sus aliadas</a:t>
            </a:r>
          </a:p>
          <a:p>
            <a:r>
              <a:rPr lang="es-ES" dirty="0" smtClean="0"/>
              <a:t>Le tiende, a su regreso, una emboscada</a:t>
            </a:r>
          </a:p>
          <a:p>
            <a:r>
              <a:rPr lang="es-ES" dirty="0" smtClean="0"/>
              <a:t>El rey, asombrado, se disculpa enseñándole la carta y le hace casarse con su hija </a:t>
            </a:r>
            <a:r>
              <a:rPr lang="es-ES" dirty="0" err="1" smtClean="0"/>
              <a:t>Philonoe</a:t>
            </a:r>
            <a:r>
              <a:rPr lang="es-ES" dirty="0" smtClean="0"/>
              <a:t>. Rey de Licia</a:t>
            </a:r>
            <a:endParaRPr lang="es-ES" dirty="0"/>
          </a:p>
          <a:p>
            <a:r>
              <a:rPr lang="es-ES" dirty="0" smtClean="0"/>
              <a:t>Tres hijos: </a:t>
            </a:r>
            <a:r>
              <a:rPr lang="es-ES" dirty="0" err="1" smtClean="0"/>
              <a:t>Laodamía</a:t>
            </a:r>
            <a:r>
              <a:rPr lang="es-ES" dirty="0" smtClean="0"/>
              <a:t>, </a:t>
            </a:r>
            <a:r>
              <a:rPr lang="es-ES" dirty="0" err="1" smtClean="0"/>
              <a:t>Isandro</a:t>
            </a:r>
            <a:r>
              <a:rPr lang="es-ES" dirty="0" smtClean="0"/>
              <a:t> e </a:t>
            </a:r>
            <a:r>
              <a:rPr lang="es-ES" dirty="0" err="1" smtClean="0"/>
              <a:t>Hipóloco</a:t>
            </a:r>
            <a:endParaRPr lang="es-ES" dirty="0" smtClean="0"/>
          </a:p>
          <a:p>
            <a:r>
              <a:rPr lang="es-ES" dirty="0" smtClean="0"/>
              <a:t>Decide vengarse de </a:t>
            </a:r>
            <a:r>
              <a:rPr lang="es-ES" dirty="0" err="1" smtClean="0"/>
              <a:t>Antea</a:t>
            </a:r>
            <a:endParaRPr lang="es-ES" dirty="0" smtClean="0"/>
          </a:p>
          <a:p>
            <a:r>
              <a:rPr lang="es-ES" dirty="0" smtClean="0"/>
              <a:t>Su orgullo le hace subir para ver a los dioses, pero Zeus le dispara</a:t>
            </a:r>
          </a:p>
          <a:p>
            <a:r>
              <a:rPr lang="es-ES" dirty="0" smtClean="0"/>
              <a:t>El caballo se enfada y se precipita al vacío.</a:t>
            </a:r>
          </a:p>
        </p:txBody>
      </p:sp>
      <p:sp>
        <p:nvSpPr>
          <p:cNvPr id="4" name="57 Flecha derecha">
            <a:hlinkClick r:id="" action="ppaction://hlinkshowjump?jump=nextslide"/>
          </p:cNvPr>
          <p:cNvSpPr/>
          <p:nvPr/>
        </p:nvSpPr>
        <p:spPr>
          <a:xfrm>
            <a:off x="4211960" y="6309320"/>
            <a:ext cx="2592288" cy="2880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6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Muerte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Se cae del caballo</a:t>
            </a:r>
          </a:p>
          <a:p>
            <a:r>
              <a:rPr lang="es-ES" dirty="0" smtClean="0"/>
              <a:t>Sobrevive a la caída y vaga cojo y ciego por la llanura Aleya</a:t>
            </a:r>
          </a:p>
          <a:p>
            <a:r>
              <a:rPr lang="es-ES" dirty="0" smtClean="0"/>
              <a:t>Ve morir a </a:t>
            </a:r>
            <a:r>
              <a:rPr lang="es-ES" dirty="0" err="1" smtClean="0"/>
              <a:t>Isandros</a:t>
            </a:r>
            <a:r>
              <a:rPr lang="es-ES" dirty="0" smtClean="0"/>
              <a:t> por los </a:t>
            </a:r>
            <a:r>
              <a:rPr lang="es-ES" dirty="0" err="1" smtClean="0"/>
              <a:t>Sólimos</a:t>
            </a:r>
            <a:r>
              <a:rPr lang="es-ES" dirty="0" smtClean="0"/>
              <a:t> y a </a:t>
            </a:r>
            <a:r>
              <a:rPr lang="es-ES" dirty="0" err="1" smtClean="0"/>
              <a:t>Laodamia</a:t>
            </a:r>
            <a:r>
              <a:rPr lang="es-ES" dirty="0" smtClean="0"/>
              <a:t>, por voluntad de Artemisa</a:t>
            </a:r>
          </a:p>
          <a:p>
            <a:r>
              <a:rPr lang="es-ES" dirty="0" smtClean="0"/>
              <a:t>Se ahoga en el mar</a:t>
            </a:r>
          </a:p>
          <a:p>
            <a:r>
              <a:rPr lang="es-ES" dirty="0" smtClean="0"/>
              <a:t>Pegaso va al cielo a ocupar su lugar.</a:t>
            </a:r>
            <a:endParaRPr lang="es-ES" dirty="0"/>
          </a:p>
        </p:txBody>
      </p:sp>
      <p:sp>
        <p:nvSpPr>
          <p:cNvPr id="4" name="57 Flecha derecha">
            <a:hlinkClick r:id="" action="ppaction://hlinkshowjump?jump=nextslide"/>
          </p:cNvPr>
          <p:cNvSpPr/>
          <p:nvPr/>
        </p:nvSpPr>
        <p:spPr>
          <a:xfrm>
            <a:off x="4211960" y="6309320"/>
            <a:ext cx="2592288" cy="2880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052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Fuentes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Apolodoro</a:t>
            </a:r>
            <a:r>
              <a:rPr lang="es-ES" dirty="0" smtClean="0"/>
              <a:t>, </a:t>
            </a:r>
            <a:r>
              <a:rPr lang="es-ES" u="sng" dirty="0" smtClean="0"/>
              <a:t>Biblioteca</a:t>
            </a:r>
            <a:r>
              <a:rPr lang="es-ES" i="1" dirty="0" smtClean="0"/>
              <a:t> Libro II. 3,1-2:</a:t>
            </a:r>
            <a:r>
              <a:rPr lang="es-ES" dirty="0" smtClean="0"/>
              <a:t> </a:t>
            </a:r>
            <a:r>
              <a:rPr lang="es-ES" dirty="0" smtClean="0">
                <a:hlinkClick r:id="rId3"/>
              </a:rPr>
              <a:t>http://ugo.bratelli.free.fr/Apollodore/Livre2/II_3_1-2.htm</a:t>
            </a:r>
            <a:endParaRPr lang="es-ES" dirty="0" smtClean="0"/>
          </a:p>
          <a:p>
            <a:r>
              <a:rPr lang="es-ES" dirty="0" err="1" smtClean="0"/>
              <a:t>Hesiodo</a:t>
            </a:r>
            <a:r>
              <a:rPr lang="es-ES" dirty="0" smtClean="0"/>
              <a:t>, </a:t>
            </a:r>
            <a:r>
              <a:rPr lang="es-ES" u="sng" dirty="0" smtClean="0"/>
              <a:t>Teogonía</a:t>
            </a:r>
            <a:r>
              <a:rPr lang="es-ES" dirty="0" smtClean="0"/>
              <a:t>, </a:t>
            </a:r>
            <a:r>
              <a:rPr lang="es-ES" i="1" dirty="0" smtClean="0"/>
              <a:t>319-325</a:t>
            </a:r>
            <a:r>
              <a:rPr lang="es-ES" dirty="0"/>
              <a:t>: </a:t>
            </a:r>
            <a:r>
              <a:rPr lang="es-ES" dirty="0">
                <a:hlinkClick r:id="rId4"/>
              </a:rPr>
              <a:t>http://es.wikisource.org/wiki/Teogon%C3%ADa#Descendientes_de_Ceto_y_Forcis_.28270_-_</a:t>
            </a:r>
            <a:r>
              <a:rPr lang="es-ES" dirty="0" smtClean="0">
                <a:hlinkClick r:id="rId4"/>
              </a:rPr>
              <a:t>333.29</a:t>
            </a:r>
            <a:endParaRPr lang="es-ES" dirty="0" smtClean="0"/>
          </a:p>
          <a:p>
            <a:r>
              <a:rPr lang="es-ES" dirty="0" smtClean="0"/>
              <a:t>Homero, </a:t>
            </a:r>
            <a:r>
              <a:rPr lang="es-ES" u="sng" dirty="0" smtClean="0"/>
              <a:t>La Ilíada</a:t>
            </a:r>
            <a:r>
              <a:rPr lang="es-ES" dirty="0" smtClean="0"/>
              <a:t>, </a:t>
            </a:r>
            <a:r>
              <a:rPr lang="es-ES" i="1" dirty="0" smtClean="0"/>
              <a:t>144-215</a:t>
            </a:r>
            <a:r>
              <a:rPr lang="es-ES" dirty="0"/>
              <a:t>: </a:t>
            </a:r>
            <a:r>
              <a:rPr lang="es-ES" dirty="0">
                <a:hlinkClick r:id="rId5"/>
              </a:rPr>
              <a:t>https://es.wikisource.org/wiki/La_Il%C3%ADada_-_Canto_6#vv._</a:t>
            </a:r>
            <a:r>
              <a:rPr lang="es-ES" dirty="0" smtClean="0">
                <a:hlinkClick r:id="rId5"/>
              </a:rPr>
              <a:t>144_y_ss</a:t>
            </a:r>
            <a:endParaRPr lang="es-ES" dirty="0" smtClean="0"/>
          </a:p>
          <a:p>
            <a:r>
              <a:rPr lang="es-ES" dirty="0" smtClean="0"/>
              <a:t>Higinio, </a:t>
            </a:r>
            <a:r>
              <a:rPr lang="es-ES" u="sng" dirty="0" smtClean="0"/>
              <a:t>Fábulas</a:t>
            </a:r>
            <a:r>
              <a:rPr lang="es-ES" dirty="0" smtClean="0"/>
              <a:t>, </a:t>
            </a:r>
            <a:r>
              <a:rPr lang="es-ES" i="1" dirty="0" smtClean="0"/>
              <a:t>55 </a:t>
            </a:r>
            <a:r>
              <a:rPr lang="es-ES" dirty="0" smtClean="0"/>
              <a:t>(Versión Original):                                                                 </a:t>
            </a:r>
            <a:r>
              <a:rPr lang="es-ES" dirty="0" smtClean="0">
                <a:hlinkClick r:id="rId6"/>
              </a:rPr>
              <a:t>http</a:t>
            </a:r>
            <a:r>
              <a:rPr lang="es-ES" dirty="0">
                <a:hlinkClick r:id="rId6"/>
              </a:rPr>
              <a:t>://www.hs-augsburg.de/~</a:t>
            </a:r>
            <a:r>
              <a:rPr lang="es-ES" dirty="0" smtClean="0">
                <a:hlinkClick r:id="rId6"/>
              </a:rPr>
              <a:t>harsch/Chronologia/Lspost02/Hyginus/hyg_fabu.html#c57</a:t>
            </a:r>
            <a:endParaRPr lang="es-ES" dirty="0" smtClean="0"/>
          </a:p>
          <a:p>
            <a:r>
              <a:rPr lang="es-ES" dirty="0" smtClean="0"/>
              <a:t>Píndaro, </a:t>
            </a:r>
            <a:r>
              <a:rPr lang="es-ES" u="sng" dirty="0" smtClean="0"/>
              <a:t>Odas Olímpicas</a:t>
            </a:r>
            <a:r>
              <a:rPr lang="es-ES" dirty="0" smtClean="0"/>
              <a:t>, </a:t>
            </a:r>
            <a:r>
              <a:rPr lang="es-ES" i="1" dirty="0" smtClean="0"/>
              <a:t>XIII</a:t>
            </a:r>
            <a:r>
              <a:rPr lang="es-ES" dirty="0" smtClean="0"/>
              <a:t>: </a:t>
            </a:r>
            <a:r>
              <a:rPr lang="es-ES" dirty="0" smtClean="0">
                <a:hlinkClick r:id="rId7"/>
              </a:rPr>
              <a:t>http</a:t>
            </a:r>
            <a:r>
              <a:rPr lang="es-ES" dirty="0">
                <a:hlinkClick r:id="rId7"/>
              </a:rPr>
              <a:t>://</a:t>
            </a:r>
            <a:r>
              <a:rPr lang="es-ES" dirty="0" smtClean="0">
                <a:hlinkClick r:id="rId7"/>
              </a:rPr>
              <a:t>cdigital.dgb.uanl.mx/la/1080018724/1080018724.html</a:t>
            </a:r>
            <a:endParaRPr lang="es-ES" dirty="0" smtClean="0"/>
          </a:p>
          <a:p>
            <a:r>
              <a:rPr lang="es-ES" dirty="0" err="1" smtClean="0"/>
              <a:t>Nymphis</a:t>
            </a:r>
            <a:r>
              <a:rPr lang="es-ES" dirty="0" smtClean="0"/>
              <a:t> de Heracles, </a:t>
            </a:r>
            <a:r>
              <a:rPr lang="es-ES" u="sng" dirty="0" smtClean="0"/>
              <a:t>Libro IV</a:t>
            </a:r>
            <a:endParaRPr lang="es-ES" dirty="0" smtClean="0"/>
          </a:p>
          <a:p>
            <a:endParaRPr lang="es-ES" dirty="0" smtClean="0"/>
          </a:p>
        </p:txBody>
      </p:sp>
      <p:sp>
        <p:nvSpPr>
          <p:cNvPr id="4" name="57 Flecha derecha">
            <a:hlinkClick r:id="" action="ppaction://hlinkshowjump?jump=nextslide"/>
          </p:cNvPr>
          <p:cNvSpPr/>
          <p:nvPr/>
        </p:nvSpPr>
        <p:spPr>
          <a:xfrm>
            <a:off x="4211960" y="6309320"/>
            <a:ext cx="2592288" cy="2880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943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Mito indoeuropeo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 Luna (Belerofonte) abandona a su esposa el Sol</a:t>
            </a:r>
          </a:p>
          <a:p>
            <a:r>
              <a:rPr lang="es-ES" dirty="0" smtClean="0"/>
              <a:t>Éste se queja</a:t>
            </a:r>
          </a:p>
          <a:p>
            <a:r>
              <a:rPr lang="es-ES" dirty="0" smtClean="0"/>
              <a:t>Obligan a vagar sola a la Luna y a perder sus tres poderes.</a:t>
            </a:r>
            <a:endParaRPr lang="es-ES" dirty="0"/>
          </a:p>
        </p:txBody>
      </p:sp>
      <p:sp>
        <p:nvSpPr>
          <p:cNvPr id="4" name="57 Flecha derecha">
            <a:hlinkClick r:id="" action="ppaction://hlinkshowjump?jump=nextslide"/>
          </p:cNvPr>
          <p:cNvSpPr/>
          <p:nvPr/>
        </p:nvSpPr>
        <p:spPr>
          <a:xfrm>
            <a:off x="4211960" y="6309320"/>
            <a:ext cx="2592288" cy="2880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813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 la cultura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Planeta “51 </a:t>
            </a:r>
            <a:r>
              <a:rPr lang="es-ES" dirty="0" err="1" smtClean="0"/>
              <a:t>Pegasi</a:t>
            </a:r>
            <a:r>
              <a:rPr lang="es-ES" dirty="0" smtClean="0"/>
              <a:t> B”, descubierto en 1995</a:t>
            </a:r>
          </a:p>
          <a:p>
            <a:r>
              <a:rPr lang="es-ES" dirty="0" smtClean="0"/>
              <a:t>Kierkegaard habla de dominarse para dominar en </a:t>
            </a:r>
            <a:r>
              <a:rPr lang="es-ES" u="sng" dirty="0" smtClean="0"/>
              <a:t>El concepto de la angustia</a:t>
            </a:r>
          </a:p>
          <a:p>
            <a:r>
              <a:rPr lang="es-ES" u="sng" dirty="0" smtClean="0"/>
              <a:t>Belerofonte</a:t>
            </a:r>
            <a:r>
              <a:rPr lang="es-ES" dirty="0" smtClean="0"/>
              <a:t>, tragedia de </a:t>
            </a:r>
            <a:r>
              <a:rPr lang="es-ES" dirty="0" err="1" smtClean="0"/>
              <a:t>Lully</a:t>
            </a:r>
            <a:endParaRPr lang="es-ES" dirty="0" smtClean="0"/>
          </a:p>
          <a:p>
            <a:r>
              <a:rPr lang="es-ES" dirty="0" smtClean="0"/>
              <a:t>Un programa para detectar secuencias quiméricas de ADN</a:t>
            </a:r>
          </a:p>
          <a:p>
            <a:r>
              <a:rPr lang="es-ES" dirty="0" smtClean="0"/>
              <a:t>Barcos de Napoleón, en el que iba en Waterloo</a:t>
            </a:r>
          </a:p>
          <a:p>
            <a:r>
              <a:rPr lang="es-ES" dirty="0" smtClean="0"/>
              <a:t>Hay una estatua en </a:t>
            </a:r>
            <a:r>
              <a:rPr lang="es-ES" dirty="0" smtClean="0">
                <a:hlinkClick r:id="rId3"/>
              </a:rPr>
              <a:t>Manhattan</a:t>
            </a:r>
            <a:endParaRPr lang="es-ES" dirty="0" smtClean="0"/>
          </a:p>
          <a:p>
            <a:r>
              <a:rPr lang="es-ES" dirty="0" smtClean="0"/>
              <a:t>Nave de “Planeta Prohibida”, la serie “Andrómeda” y “</a:t>
            </a:r>
            <a:r>
              <a:rPr lang="es-ES" dirty="0" err="1" smtClean="0"/>
              <a:t>Start</a:t>
            </a:r>
            <a:r>
              <a:rPr lang="es-ES" dirty="0" smtClean="0"/>
              <a:t> </a:t>
            </a:r>
            <a:r>
              <a:rPr lang="es-ES" dirty="0" err="1" smtClean="0"/>
              <a:t>Trek</a:t>
            </a:r>
            <a:r>
              <a:rPr lang="es-ES" dirty="0" smtClean="0"/>
              <a:t>: Deep </a:t>
            </a:r>
            <a:r>
              <a:rPr lang="es-ES" dirty="0" err="1" smtClean="0"/>
              <a:t>Space</a:t>
            </a:r>
            <a:r>
              <a:rPr lang="es-ES" dirty="0" smtClean="0"/>
              <a:t> </a:t>
            </a:r>
            <a:r>
              <a:rPr lang="es-ES" dirty="0" err="1" smtClean="0"/>
              <a:t>Nine</a:t>
            </a:r>
            <a:r>
              <a:rPr lang="es-ES" dirty="0" smtClean="0"/>
              <a:t>”</a:t>
            </a:r>
          </a:p>
          <a:p>
            <a:r>
              <a:rPr lang="es-ES" dirty="0" smtClean="0"/>
              <a:t>Cura para el virus “Quimera” en “Misión Imposible II”</a:t>
            </a:r>
          </a:p>
          <a:p>
            <a:r>
              <a:rPr lang="es-ES" dirty="0" err="1" smtClean="0"/>
              <a:t>Shakesperare</a:t>
            </a:r>
            <a:r>
              <a:rPr lang="es-ES" dirty="0" smtClean="0"/>
              <a:t>, </a:t>
            </a:r>
            <a:r>
              <a:rPr lang="es-ES" u="sng" dirty="0" smtClean="0"/>
              <a:t>La Tormenta</a:t>
            </a:r>
          </a:p>
          <a:p>
            <a:r>
              <a:rPr lang="es-ES" dirty="0" smtClean="0">
                <a:hlinkClick r:id="rId4"/>
              </a:rPr>
              <a:t>Juego en Flash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4" name="57 Flecha derecha">
            <a:hlinkClick r:id="" action="ppaction://hlinkshowjump?jump=nextslide"/>
          </p:cNvPr>
          <p:cNvSpPr/>
          <p:nvPr/>
        </p:nvSpPr>
        <p:spPr>
          <a:xfrm>
            <a:off x="4211960" y="6309320"/>
            <a:ext cx="2592288" cy="2880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753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Bibliografía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es.wikipedia.org/wiki/Belerofonte</a:t>
            </a:r>
            <a:endParaRPr lang="en-US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fr.wikipedia.org/wiki/Bell%C3%A9rophon</a:t>
            </a:r>
            <a:endParaRPr lang="en-US" dirty="0" smtClean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en.wikipedia.org/wiki/Bellerophon</a:t>
            </a:r>
            <a:endParaRPr lang="en-US" dirty="0" smtClean="0"/>
          </a:p>
          <a:p>
            <a:r>
              <a:rPr lang="en-US" dirty="0">
                <a:hlinkClick r:id="rId5"/>
              </a:rPr>
              <a:t>http://mitosyleyendascr.com/mitologia-griega/beleferonte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r>
              <a:rPr lang="en-US" sz="1800" dirty="0">
                <a:hlinkClick r:id="rId6"/>
              </a:rPr>
              <a:t>http://</a:t>
            </a:r>
            <a:r>
              <a:rPr lang="en-US" sz="1800" dirty="0" smtClean="0">
                <a:hlinkClick r:id="rId6"/>
              </a:rPr>
              <a:t>mitologiayleyendas.blogspot.com.es/2011/11/belerofonte.html</a:t>
            </a:r>
            <a:endParaRPr lang="en-US" sz="1800" dirty="0" smtClean="0"/>
          </a:p>
          <a:p>
            <a:endParaRPr lang="en-US" dirty="0"/>
          </a:p>
        </p:txBody>
      </p:sp>
      <p:sp>
        <p:nvSpPr>
          <p:cNvPr id="4" name="57 Flecha derecha">
            <a:hlinkClick r:id="" action="ppaction://hlinkshowjump?jump=nextslide"/>
          </p:cNvPr>
          <p:cNvSpPr/>
          <p:nvPr/>
        </p:nvSpPr>
        <p:spPr>
          <a:xfrm>
            <a:off x="4211960" y="6309320"/>
            <a:ext cx="2592288" cy="2880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385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theme/theme1.xml><?xml version="1.0" encoding="utf-8"?>
<a:theme xmlns:a="http://schemas.openxmlformats.org/drawingml/2006/main" name="Marco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TC103457475[[fn=Marco]]</Template>
  <TotalTime>160</TotalTime>
  <Words>1018</Words>
  <Application>Microsoft Office PowerPoint</Application>
  <PresentationFormat>Personalizado</PresentationFormat>
  <Paragraphs>134</Paragraphs>
  <Slides>10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Marco</vt:lpstr>
      <vt:lpstr>BELEROFONTE Βελλεροφόντης</vt:lpstr>
      <vt:lpstr>Inicios</vt:lpstr>
      <vt:lpstr>Quimera</vt:lpstr>
      <vt:lpstr>Otros encargos</vt:lpstr>
      <vt:lpstr>Muerte</vt:lpstr>
      <vt:lpstr>Fuentes</vt:lpstr>
      <vt:lpstr>Mito indoeuropeo</vt:lpstr>
      <vt:lpstr>En la cultura </vt:lpstr>
      <vt:lpstr>Bibliografía</vt:lpstr>
      <vt:lpstr>Actividades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BELEROFONTE Βελλεροφόντης</dc:title>
  <dc:creator>Jaime Garcia</dc:creator>
  <cp:lastModifiedBy>Margarita Samartin</cp:lastModifiedBy>
  <cp:revision>27</cp:revision>
  <dcterms:created xsi:type="dcterms:W3CDTF">2014-05-21T19:21:22Z</dcterms:created>
  <dcterms:modified xsi:type="dcterms:W3CDTF">2014-05-22T21:39:50Z</dcterms:modified>
</cp:coreProperties>
</file>